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Overpas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verpas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verpass-italic.fntdata"/><Relationship Id="rId27" Type="http://schemas.openxmlformats.org/officeDocument/2006/relationships/font" Target="fonts/Overpas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pas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7342110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7342110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7793840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7793840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/>
          <p:nvPr>
            <p:ph idx="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/>
          <p:nvPr>
            <p:ph idx="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29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hyperlink" Target="https://kubernetes.io/docs/concepts/overview/what-is-kubernetes/" TargetMode="External"/><Relationship Id="rId6" Type="http://schemas.openxmlformats.org/officeDocument/2006/relationships/hyperlink" Target="https://www.redhat.com/en/technologies/cloud-computing/openshif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dhat.com/en/topics/containe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s.redhat.com/blog/2018/02/22/container-terminology-practical-introduction" TargetMode="External"/><Relationship Id="rId4" Type="http://schemas.openxmlformats.org/officeDocument/2006/relationships/hyperlink" Target="https://developers.redhat.com/blog/2018/02/22/container-terminology-practical-introduction#h.4cxnedx7tmvq" TargetMode="External"/><Relationship Id="rId5" Type="http://schemas.openxmlformats.org/officeDocument/2006/relationships/hyperlink" Target="https://developers.redhat.com/blog/2018/02/22/container-terminology-practical-introduction#h.j2uq93kgxe0e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hyperlink" Target="https://www.redhat.com/en/topics/cloud-native-apps/what-is-a-container-registry#:~:text=A%20container%20registry%20is%20a,and%20container%2Dbased%20application%20developmen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</a:t>
            </a:r>
            <a:r>
              <a:rPr lang="en" sz="4200"/>
              <a:t> </a:t>
            </a:r>
            <a:endParaRPr sz="4200"/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Containers, Registries, OpenShift (Kubernetes)  Overview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verpass"/>
                <a:ea typeface="Overpass"/>
                <a:cs typeface="Overpass"/>
                <a:sym typeface="Overpass"/>
              </a:rPr>
              <a:t>OpenShift and Kubernetes</a:t>
            </a:r>
            <a:endParaRPr b="1" sz="3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2" y="679298"/>
            <a:ext cx="2062400" cy="1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452" y="575125"/>
            <a:ext cx="1977150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40300" y="1753600"/>
            <a:ext cx="42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an open-source container-orchestration system for automating computer application deployment, scaling, and management. It was originally designed by Google and is now maintained by the Cloud Native Computing Foundation (CNCF).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 portable, extensible, open-source platform for managing containerized workloads and services, that facilitates both declarative configuration and automation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0" y="4093300"/>
            <a:ext cx="45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https://kubernetes.io/docs/concepts/overview/what-is-kubernetes/</a:t>
            </a:r>
            <a:r>
              <a:rPr lang="en" sz="1100"/>
              <a:t> </a:t>
            </a:r>
            <a:endParaRPr sz="1100"/>
          </a:p>
        </p:txBody>
      </p:sp>
      <p:cxnSp>
        <p:nvCxnSpPr>
          <p:cNvPr id="323" name="Google Shape;323;p48"/>
          <p:cNvCxnSpPr/>
          <p:nvPr/>
        </p:nvCxnSpPr>
        <p:spPr>
          <a:xfrm>
            <a:off x="4467900" y="1183900"/>
            <a:ext cx="0" cy="32634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8"/>
          <p:cNvSpPr txBox="1"/>
          <p:nvPr/>
        </p:nvSpPr>
        <p:spPr>
          <a:xfrm>
            <a:off x="4789225" y="1696250"/>
            <a:ext cx="415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Hat® OpenShift® is an enterprise-ready Kubernetes container platform with full-stack automated operations to manage hybrid cloud, multi-cloud, and edge deployments. Extends existing Kubernetes framework with: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Dashboards (Unified UI)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Monitoring/Metrics/Logging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Integrated Developer workflows supporting CDI/CD pipelines and S2I</a:t>
            </a:r>
            <a:endParaRPr/>
          </a:p>
        </p:txBody>
      </p:sp>
      <p:sp>
        <p:nvSpPr>
          <p:cNvPr id="325" name="Google Shape;325;p48"/>
          <p:cNvSpPr txBox="1"/>
          <p:nvPr/>
        </p:nvSpPr>
        <p:spPr>
          <a:xfrm>
            <a:off x="4687225" y="41443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https://www.redhat.com/en/technologies/cloud-computing/openshift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9"/>
          <p:cNvSpPr txBox="1"/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containers?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Registries (Image Registries)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What are container images and image registries?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OpenShift / Kubernetes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exactly is OpenShift and Kubernetes?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/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b="1" sz="3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837225" y="976900"/>
            <a:ext cx="78834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 container is basically a running, virtualized </a:t>
            </a: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application in a self-contained package. Containers are based on a </a:t>
            </a:r>
            <a:r>
              <a:rPr b="1" lang="en" sz="2050">
                <a:solidFill>
                  <a:srgbClr val="FF0000"/>
                </a:solidFill>
                <a:highlight>
                  <a:srgbClr val="FFFFFF"/>
                </a:highlight>
              </a:rPr>
              <a:t>container image</a:t>
            </a: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 which consists of the entire runtime environment including: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All libraries and dependencies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Additional binaries needed by 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Configuration files needed to run the application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b="1" sz="3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50" y="986881"/>
            <a:ext cx="5253699" cy="31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endParaRPr b="1" sz="3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392625" y="4024800"/>
            <a:ext cx="80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https://developers.redhat.com/blog/2018/02/22/container-terminology-practical-introduction</a:t>
            </a:r>
            <a:r>
              <a:rPr lang="en" sz="1200"/>
              <a:t> </a:t>
            </a:r>
            <a:endParaRPr sz="1200"/>
          </a:p>
        </p:txBody>
      </p:sp>
      <p:sp>
        <p:nvSpPr>
          <p:cNvPr id="291" name="Google Shape;291;p45"/>
          <p:cNvSpPr txBox="1"/>
          <p:nvPr/>
        </p:nvSpPr>
        <p:spPr>
          <a:xfrm>
            <a:off x="711450" y="694163"/>
            <a:ext cx="804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 </a:t>
            </a:r>
            <a:r>
              <a:rPr b="1" lang="en" sz="1900">
                <a:solidFill>
                  <a:srgbClr val="EE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, in its simplest definition, is a file which is pulled down from a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4"/>
              </a:rPr>
              <a:t>Registry Server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and used locally as a mount point when starting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5"/>
              </a:rPr>
              <a:t>Containers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. Container images can be built based on instructions called Dockerfiles.</a:t>
            </a:r>
            <a:endParaRPr sz="21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675" y="2300825"/>
            <a:ext cx="2998597" cy="16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676" y="2102600"/>
            <a:ext cx="3084777" cy="1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6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verpass"/>
                <a:ea typeface="Overpass"/>
                <a:cs typeface="Overpass"/>
                <a:sym typeface="Overpass"/>
              </a:rPr>
              <a:t>Container Image Registries</a:t>
            </a:r>
            <a:endParaRPr b="1" sz="3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6" y="756125"/>
            <a:ext cx="2129299" cy="11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50" y="926691"/>
            <a:ext cx="2129299" cy="83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450" y="756125"/>
            <a:ext cx="10902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70" y="856587"/>
            <a:ext cx="1862806" cy="9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/>
        </p:nvSpPr>
        <p:spPr>
          <a:xfrm>
            <a:off x="323925" y="2503050"/>
            <a:ext cx="874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container registry is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repository, or collection of repositories, used to store container images for Kubernetes, DevOps, and container-based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application development.</a:t>
            </a:r>
            <a:endParaRPr sz="2400"/>
          </a:p>
        </p:txBody>
      </p:sp>
      <p:sp>
        <p:nvSpPr>
          <p:cNvPr id="305" name="Google Shape;305;p46"/>
          <p:cNvSpPr txBox="1"/>
          <p:nvPr/>
        </p:nvSpPr>
        <p:spPr>
          <a:xfrm>
            <a:off x="162600" y="3945950"/>
            <a:ext cx="89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https://www.redhat.com/en/topics/cloud-native-apps/what-is-a-container-registry#:~:text=A%20container%20registry%20is%20a,and%20container%2Dbased%20application%20development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"/>
          <p:cNvSpPr txBox="1"/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